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1.xml" ContentType="application/vnd.ms-office.drawingml.diagramDrawing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DF593-E35C-479F-AE4E-FD95BC28BAF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6616C8-B043-4233-8DCC-B5735ABECD37}">
      <dgm:prSet/>
      <dgm:spPr/>
      <dgm:t>
        <a:bodyPr/>
        <a:lstStyle/>
        <a:p>
          <a:pPr algn="ctr"/>
          <a:r>
            <a:rPr lang="en-US" dirty="0"/>
            <a:t>Break down barriers and increase accessibility for Deaf people</a:t>
          </a:r>
        </a:p>
      </dgm:t>
    </dgm:pt>
    <dgm:pt modelId="{E775C74B-5D9E-4B67-BB5E-55E9AF9BFDD0}" type="parTrans" cxnId="{319BC12A-F53B-4036-A4AC-EFC5391200C1}">
      <dgm:prSet/>
      <dgm:spPr/>
      <dgm:t>
        <a:bodyPr/>
        <a:lstStyle/>
        <a:p>
          <a:endParaRPr lang="en-US"/>
        </a:p>
      </dgm:t>
    </dgm:pt>
    <dgm:pt modelId="{57FCDDEF-ACD3-49E7-B452-DFB079ECCC7F}" type="sibTrans" cxnId="{319BC12A-F53B-4036-A4AC-EFC5391200C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7497C8D-B022-4E3D-9310-71CF054D667A}">
      <dgm:prSet/>
      <dgm:spPr/>
      <dgm:t>
        <a:bodyPr/>
        <a:lstStyle/>
        <a:p>
          <a:pPr algn="ctr"/>
          <a:r>
            <a:rPr lang="en-US" dirty="0"/>
            <a:t>Emphasise the richness of Deaf culture and the importance of recognition</a:t>
          </a:r>
        </a:p>
      </dgm:t>
    </dgm:pt>
    <dgm:pt modelId="{16E11B26-6702-41F4-A7CA-E4E7DA7C5012}" type="parTrans" cxnId="{BE527164-C2C6-4667-848E-F58DBF8B25ED}">
      <dgm:prSet/>
      <dgm:spPr/>
      <dgm:t>
        <a:bodyPr/>
        <a:lstStyle/>
        <a:p>
          <a:endParaRPr lang="en-US"/>
        </a:p>
      </dgm:t>
    </dgm:pt>
    <dgm:pt modelId="{F9B574B0-F412-4117-9427-E45F0132B5C2}" type="sibTrans" cxnId="{BE527164-C2C6-4667-848E-F58DBF8B25E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A16776B-3D12-48EE-A7DB-C28C6AC2BE74}">
      <dgm:prSet/>
      <dgm:spPr/>
      <dgm:t>
        <a:bodyPr/>
        <a:lstStyle/>
        <a:p>
          <a:pPr algn="ctr"/>
          <a:r>
            <a:rPr lang="en-US" dirty="0"/>
            <a:t>Encourage the understanding of diverse communication methods used by the Deaf community, including British Sign Language [BSL]</a:t>
          </a:r>
        </a:p>
      </dgm:t>
    </dgm:pt>
    <dgm:pt modelId="{536B4AAC-C3EE-4201-A31F-DD5686198E54}" type="parTrans" cxnId="{C5D83F71-7C1E-427F-8416-937F669A4E53}">
      <dgm:prSet/>
      <dgm:spPr/>
      <dgm:t>
        <a:bodyPr/>
        <a:lstStyle/>
        <a:p>
          <a:endParaRPr lang="en-US"/>
        </a:p>
      </dgm:t>
    </dgm:pt>
    <dgm:pt modelId="{E7582657-3C1E-4CA3-BF90-9757279AC707}" type="sibTrans" cxnId="{C5D83F71-7C1E-427F-8416-937F669A4E5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B1AB2C8-BFC7-4346-A7EC-792ECB76AF80}" type="pres">
      <dgm:prSet presAssocID="{1D3DF593-E35C-479F-AE4E-FD95BC28BAF8}" presName="Name0" presStyleCnt="0">
        <dgm:presLayoutVars>
          <dgm:animLvl val="lvl"/>
          <dgm:resizeHandles val="exact"/>
        </dgm:presLayoutVars>
      </dgm:prSet>
      <dgm:spPr/>
    </dgm:pt>
    <dgm:pt modelId="{1011FBF9-D5BB-E347-97B5-7C13958D6C95}" type="pres">
      <dgm:prSet presAssocID="{286616C8-B043-4233-8DCC-B5735ABECD37}" presName="compositeNode" presStyleCnt="0">
        <dgm:presLayoutVars>
          <dgm:bulletEnabled val="1"/>
        </dgm:presLayoutVars>
      </dgm:prSet>
      <dgm:spPr/>
    </dgm:pt>
    <dgm:pt modelId="{4885C13C-ED25-5046-BDE1-687BCFDB745D}" type="pres">
      <dgm:prSet presAssocID="{286616C8-B043-4233-8DCC-B5735ABECD37}" presName="bgRect" presStyleLbl="bgAccFollowNode1" presStyleIdx="0" presStyleCnt="3"/>
      <dgm:spPr/>
    </dgm:pt>
    <dgm:pt modelId="{AF9FAFEF-C6C8-F34E-8C31-EE106DCD2553}" type="pres">
      <dgm:prSet presAssocID="{57FCDDEF-ACD3-49E7-B452-DFB079ECCC7F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7174F5A-D933-FA43-8864-A71ACCED3555}" type="pres">
      <dgm:prSet presAssocID="{286616C8-B043-4233-8DCC-B5735ABECD37}" presName="bottomLine" presStyleLbl="alignNode1" presStyleIdx="1" presStyleCnt="6">
        <dgm:presLayoutVars/>
      </dgm:prSet>
      <dgm:spPr/>
    </dgm:pt>
    <dgm:pt modelId="{F3EFE9EA-CD3C-3244-83A1-E595517B000C}" type="pres">
      <dgm:prSet presAssocID="{286616C8-B043-4233-8DCC-B5735ABECD37}" presName="nodeText" presStyleLbl="bgAccFollowNode1" presStyleIdx="0" presStyleCnt="3">
        <dgm:presLayoutVars>
          <dgm:bulletEnabled val="1"/>
        </dgm:presLayoutVars>
      </dgm:prSet>
      <dgm:spPr/>
    </dgm:pt>
    <dgm:pt modelId="{8B6CA909-9880-7E4B-A216-A5B606F0F056}" type="pres">
      <dgm:prSet presAssocID="{57FCDDEF-ACD3-49E7-B452-DFB079ECCC7F}" presName="sibTrans" presStyleCnt="0"/>
      <dgm:spPr/>
    </dgm:pt>
    <dgm:pt modelId="{36A0BBE2-B886-3E41-B94C-5CA612DB4AC8}" type="pres">
      <dgm:prSet presAssocID="{17497C8D-B022-4E3D-9310-71CF054D667A}" presName="compositeNode" presStyleCnt="0">
        <dgm:presLayoutVars>
          <dgm:bulletEnabled val="1"/>
        </dgm:presLayoutVars>
      </dgm:prSet>
      <dgm:spPr/>
    </dgm:pt>
    <dgm:pt modelId="{4AD1E4F7-1112-6E48-A9DE-DD7116746743}" type="pres">
      <dgm:prSet presAssocID="{17497C8D-B022-4E3D-9310-71CF054D667A}" presName="bgRect" presStyleLbl="bgAccFollowNode1" presStyleIdx="1" presStyleCnt="3"/>
      <dgm:spPr/>
    </dgm:pt>
    <dgm:pt modelId="{3B1326A7-AE57-3D49-BC8C-252226A21138}" type="pres">
      <dgm:prSet presAssocID="{F9B574B0-F412-4117-9427-E45F0132B5C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6E8FEB7-6655-9E4C-9E7F-FA40E22DCF2F}" type="pres">
      <dgm:prSet presAssocID="{17497C8D-B022-4E3D-9310-71CF054D667A}" presName="bottomLine" presStyleLbl="alignNode1" presStyleIdx="3" presStyleCnt="6">
        <dgm:presLayoutVars/>
      </dgm:prSet>
      <dgm:spPr/>
    </dgm:pt>
    <dgm:pt modelId="{0752325A-9712-E143-8715-8A2FC8B9314C}" type="pres">
      <dgm:prSet presAssocID="{17497C8D-B022-4E3D-9310-71CF054D667A}" presName="nodeText" presStyleLbl="bgAccFollowNode1" presStyleIdx="1" presStyleCnt="3">
        <dgm:presLayoutVars>
          <dgm:bulletEnabled val="1"/>
        </dgm:presLayoutVars>
      </dgm:prSet>
      <dgm:spPr/>
    </dgm:pt>
    <dgm:pt modelId="{7C385530-762A-CA43-8333-108CD86EE4B5}" type="pres">
      <dgm:prSet presAssocID="{F9B574B0-F412-4117-9427-E45F0132B5C2}" presName="sibTrans" presStyleCnt="0"/>
      <dgm:spPr/>
    </dgm:pt>
    <dgm:pt modelId="{6BA0701D-1F30-854F-9C50-BEFB9D0E95A2}" type="pres">
      <dgm:prSet presAssocID="{CA16776B-3D12-48EE-A7DB-C28C6AC2BE74}" presName="compositeNode" presStyleCnt="0">
        <dgm:presLayoutVars>
          <dgm:bulletEnabled val="1"/>
        </dgm:presLayoutVars>
      </dgm:prSet>
      <dgm:spPr/>
    </dgm:pt>
    <dgm:pt modelId="{F2E77CEF-AC80-EB48-B324-BCF3AB5735E0}" type="pres">
      <dgm:prSet presAssocID="{CA16776B-3D12-48EE-A7DB-C28C6AC2BE74}" presName="bgRect" presStyleLbl="bgAccFollowNode1" presStyleIdx="2" presStyleCnt="3"/>
      <dgm:spPr/>
    </dgm:pt>
    <dgm:pt modelId="{B789654F-CBE9-FE44-ABEE-DF26B60D1581}" type="pres">
      <dgm:prSet presAssocID="{E7582657-3C1E-4CA3-BF90-9757279AC707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E27FBC5-92A0-4B44-BD33-D3EEF01EFDE3}" type="pres">
      <dgm:prSet presAssocID="{CA16776B-3D12-48EE-A7DB-C28C6AC2BE74}" presName="bottomLine" presStyleLbl="alignNode1" presStyleIdx="5" presStyleCnt="6">
        <dgm:presLayoutVars/>
      </dgm:prSet>
      <dgm:spPr/>
    </dgm:pt>
    <dgm:pt modelId="{7779BA8F-207D-B94D-B0A0-8058F6FEF68B}" type="pres">
      <dgm:prSet presAssocID="{CA16776B-3D12-48EE-A7DB-C28C6AC2BE74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7E861D13-F7A0-654E-BEA7-233206BC7A56}" type="presOf" srcId="{17497C8D-B022-4E3D-9310-71CF054D667A}" destId="{0752325A-9712-E143-8715-8A2FC8B9314C}" srcOrd="1" destOrd="0" presId="urn:microsoft.com/office/officeart/2016/7/layout/BasicLinearProcessNumbered"/>
    <dgm:cxn modelId="{319BC12A-F53B-4036-A4AC-EFC5391200C1}" srcId="{1D3DF593-E35C-479F-AE4E-FD95BC28BAF8}" destId="{286616C8-B043-4233-8DCC-B5735ABECD37}" srcOrd="0" destOrd="0" parTransId="{E775C74B-5D9E-4B67-BB5E-55E9AF9BFDD0}" sibTransId="{57FCDDEF-ACD3-49E7-B452-DFB079ECCC7F}"/>
    <dgm:cxn modelId="{89077C2D-E05F-F844-8408-672CF2B5BB8D}" type="presOf" srcId="{CA16776B-3D12-48EE-A7DB-C28C6AC2BE74}" destId="{7779BA8F-207D-B94D-B0A0-8058F6FEF68B}" srcOrd="1" destOrd="0" presId="urn:microsoft.com/office/officeart/2016/7/layout/BasicLinearProcessNumbered"/>
    <dgm:cxn modelId="{69FD563C-0693-6E4F-8BCD-14F7DA392FD3}" type="presOf" srcId="{17497C8D-B022-4E3D-9310-71CF054D667A}" destId="{4AD1E4F7-1112-6E48-A9DE-DD7116746743}" srcOrd="0" destOrd="0" presId="urn:microsoft.com/office/officeart/2016/7/layout/BasicLinearProcessNumbered"/>
    <dgm:cxn modelId="{B923C14D-FBDE-8D4A-AE84-636FE7CC8565}" type="presOf" srcId="{286616C8-B043-4233-8DCC-B5735ABECD37}" destId="{4885C13C-ED25-5046-BDE1-687BCFDB745D}" srcOrd="0" destOrd="0" presId="urn:microsoft.com/office/officeart/2016/7/layout/BasicLinearProcessNumbered"/>
    <dgm:cxn modelId="{BE527164-C2C6-4667-848E-F58DBF8B25ED}" srcId="{1D3DF593-E35C-479F-AE4E-FD95BC28BAF8}" destId="{17497C8D-B022-4E3D-9310-71CF054D667A}" srcOrd="1" destOrd="0" parTransId="{16E11B26-6702-41F4-A7CA-E4E7DA7C5012}" sibTransId="{F9B574B0-F412-4117-9427-E45F0132B5C2}"/>
    <dgm:cxn modelId="{493D5C69-B1B0-E64E-A4D5-48E18CEE7FB3}" type="presOf" srcId="{F9B574B0-F412-4117-9427-E45F0132B5C2}" destId="{3B1326A7-AE57-3D49-BC8C-252226A21138}" srcOrd="0" destOrd="0" presId="urn:microsoft.com/office/officeart/2016/7/layout/BasicLinearProcessNumbered"/>
    <dgm:cxn modelId="{C5D83F71-7C1E-427F-8416-937F669A4E53}" srcId="{1D3DF593-E35C-479F-AE4E-FD95BC28BAF8}" destId="{CA16776B-3D12-48EE-A7DB-C28C6AC2BE74}" srcOrd="2" destOrd="0" parTransId="{536B4AAC-C3EE-4201-A31F-DD5686198E54}" sibTransId="{E7582657-3C1E-4CA3-BF90-9757279AC707}"/>
    <dgm:cxn modelId="{55277681-3AAF-B243-B00D-D85CE3C28F60}" type="presOf" srcId="{E7582657-3C1E-4CA3-BF90-9757279AC707}" destId="{B789654F-CBE9-FE44-ABEE-DF26B60D1581}" srcOrd="0" destOrd="0" presId="urn:microsoft.com/office/officeart/2016/7/layout/BasicLinearProcessNumbered"/>
    <dgm:cxn modelId="{140D87A1-79F0-0F43-87A6-F32818650D2A}" type="presOf" srcId="{286616C8-B043-4233-8DCC-B5735ABECD37}" destId="{F3EFE9EA-CD3C-3244-83A1-E595517B000C}" srcOrd="1" destOrd="0" presId="urn:microsoft.com/office/officeart/2016/7/layout/BasicLinearProcessNumbered"/>
    <dgm:cxn modelId="{23A7C5A9-2EF3-7541-BB2D-5D5967343FC1}" type="presOf" srcId="{57FCDDEF-ACD3-49E7-B452-DFB079ECCC7F}" destId="{AF9FAFEF-C6C8-F34E-8C31-EE106DCD2553}" srcOrd="0" destOrd="0" presId="urn:microsoft.com/office/officeart/2016/7/layout/BasicLinearProcessNumbered"/>
    <dgm:cxn modelId="{047A0ADD-4C7D-654B-B4E5-E7CFEEB97DE0}" type="presOf" srcId="{1D3DF593-E35C-479F-AE4E-FD95BC28BAF8}" destId="{FB1AB2C8-BFC7-4346-A7EC-792ECB76AF80}" srcOrd="0" destOrd="0" presId="urn:microsoft.com/office/officeart/2016/7/layout/BasicLinearProcessNumbered"/>
    <dgm:cxn modelId="{20EDD3F6-402E-0241-9E6C-B9DD35E55595}" type="presOf" srcId="{CA16776B-3D12-48EE-A7DB-C28C6AC2BE74}" destId="{F2E77CEF-AC80-EB48-B324-BCF3AB5735E0}" srcOrd="0" destOrd="0" presId="urn:microsoft.com/office/officeart/2016/7/layout/BasicLinearProcessNumbered"/>
    <dgm:cxn modelId="{1A4FFC6A-C011-6146-8709-885F3C093ED2}" type="presParOf" srcId="{FB1AB2C8-BFC7-4346-A7EC-792ECB76AF80}" destId="{1011FBF9-D5BB-E347-97B5-7C13958D6C95}" srcOrd="0" destOrd="0" presId="urn:microsoft.com/office/officeart/2016/7/layout/BasicLinearProcessNumbered"/>
    <dgm:cxn modelId="{046D7054-DD5E-6445-8051-D1C755212C33}" type="presParOf" srcId="{1011FBF9-D5BB-E347-97B5-7C13958D6C95}" destId="{4885C13C-ED25-5046-BDE1-687BCFDB745D}" srcOrd="0" destOrd="0" presId="urn:microsoft.com/office/officeart/2016/7/layout/BasicLinearProcessNumbered"/>
    <dgm:cxn modelId="{EE8321EB-E20F-8849-9BD2-F9C28F28DED1}" type="presParOf" srcId="{1011FBF9-D5BB-E347-97B5-7C13958D6C95}" destId="{AF9FAFEF-C6C8-F34E-8C31-EE106DCD2553}" srcOrd="1" destOrd="0" presId="urn:microsoft.com/office/officeart/2016/7/layout/BasicLinearProcessNumbered"/>
    <dgm:cxn modelId="{D3EF9E40-89E4-7E40-B968-E28843095C6D}" type="presParOf" srcId="{1011FBF9-D5BB-E347-97B5-7C13958D6C95}" destId="{07174F5A-D933-FA43-8864-A71ACCED3555}" srcOrd="2" destOrd="0" presId="urn:microsoft.com/office/officeart/2016/7/layout/BasicLinearProcessNumbered"/>
    <dgm:cxn modelId="{A0196749-648B-4F4F-B2AB-1118FE8E0258}" type="presParOf" srcId="{1011FBF9-D5BB-E347-97B5-7C13958D6C95}" destId="{F3EFE9EA-CD3C-3244-83A1-E595517B000C}" srcOrd="3" destOrd="0" presId="urn:microsoft.com/office/officeart/2016/7/layout/BasicLinearProcessNumbered"/>
    <dgm:cxn modelId="{F62A3484-ADD0-1945-B38B-C20B31EB6662}" type="presParOf" srcId="{FB1AB2C8-BFC7-4346-A7EC-792ECB76AF80}" destId="{8B6CA909-9880-7E4B-A216-A5B606F0F056}" srcOrd="1" destOrd="0" presId="urn:microsoft.com/office/officeart/2016/7/layout/BasicLinearProcessNumbered"/>
    <dgm:cxn modelId="{2CC04899-108F-EA4C-9C48-6F448AD3F225}" type="presParOf" srcId="{FB1AB2C8-BFC7-4346-A7EC-792ECB76AF80}" destId="{36A0BBE2-B886-3E41-B94C-5CA612DB4AC8}" srcOrd="2" destOrd="0" presId="urn:microsoft.com/office/officeart/2016/7/layout/BasicLinearProcessNumbered"/>
    <dgm:cxn modelId="{2E130767-ED67-5448-B4DE-13A322EE379F}" type="presParOf" srcId="{36A0BBE2-B886-3E41-B94C-5CA612DB4AC8}" destId="{4AD1E4F7-1112-6E48-A9DE-DD7116746743}" srcOrd="0" destOrd="0" presId="urn:microsoft.com/office/officeart/2016/7/layout/BasicLinearProcessNumbered"/>
    <dgm:cxn modelId="{71BE0635-0D7A-5641-869F-2E9DDF0FE1AE}" type="presParOf" srcId="{36A0BBE2-B886-3E41-B94C-5CA612DB4AC8}" destId="{3B1326A7-AE57-3D49-BC8C-252226A21138}" srcOrd="1" destOrd="0" presId="urn:microsoft.com/office/officeart/2016/7/layout/BasicLinearProcessNumbered"/>
    <dgm:cxn modelId="{75D76440-A0B0-D94F-B925-25E50F49AC6E}" type="presParOf" srcId="{36A0BBE2-B886-3E41-B94C-5CA612DB4AC8}" destId="{D6E8FEB7-6655-9E4C-9E7F-FA40E22DCF2F}" srcOrd="2" destOrd="0" presId="urn:microsoft.com/office/officeart/2016/7/layout/BasicLinearProcessNumbered"/>
    <dgm:cxn modelId="{96DECD2E-2D4D-D64B-94BD-717D2713569B}" type="presParOf" srcId="{36A0BBE2-B886-3E41-B94C-5CA612DB4AC8}" destId="{0752325A-9712-E143-8715-8A2FC8B9314C}" srcOrd="3" destOrd="0" presId="urn:microsoft.com/office/officeart/2016/7/layout/BasicLinearProcessNumbered"/>
    <dgm:cxn modelId="{31503691-611A-4E4B-AA65-8C63C42E8E95}" type="presParOf" srcId="{FB1AB2C8-BFC7-4346-A7EC-792ECB76AF80}" destId="{7C385530-762A-CA43-8333-108CD86EE4B5}" srcOrd="3" destOrd="0" presId="urn:microsoft.com/office/officeart/2016/7/layout/BasicLinearProcessNumbered"/>
    <dgm:cxn modelId="{8F96FA23-E92D-AE43-BF7D-AE8867DDDD86}" type="presParOf" srcId="{FB1AB2C8-BFC7-4346-A7EC-792ECB76AF80}" destId="{6BA0701D-1F30-854F-9C50-BEFB9D0E95A2}" srcOrd="4" destOrd="0" presId="urn:microsoft.com/office/officeart/2016/7/layout/BasicLinearProcessNumbered"/>
    <dgm:cxn modelId="{9935CEE3-AAAF-FA4D-B7D3-EE157F332C21}" type="presParOf" srcId="{6BA0701D-1F30-854F-9C50-BEFB9D0E95A2}" destId="{F2E77CEF-AC80-EB48-B324-BCF3AB5735E0}" srcOrd="0" destOrd="0" presId="urn:microsoft.com/office/officeart/2016/7/layout/BasicLinearProcessNumbered"/>
    <dgm:cxn modelId="{0898E919-0EB7-BF4B-B68B-F2A37FAF2591}" type="presParOf" srcId="{6BA0701D-1F30-854F-9C50-BEFB9D0E95A2}" destId="{B789654F-CBE9-FE44-ABEE-DF26B60D1581}" srcOrd="1" destOrd="0" presId="urn:microsoft.com/office/officeart/2016/7/layout/BasicLinearProcessNumbered"/>
    <dgm:cxn modelId="{7E27D639-5D1B-A043-8C72-4634B55DF61C}" type="presParOf" srcId="{6BA0701D-1F30-854F-9C50-BEFB9D0E95A2}" destId="{9E27FBC5-92A0-4B44-BD33-D3EEF01EFDE3}" srcOrd="2" destOrd="0" presId="urn:microsoft.com/office/officeart/2016/7/layout/BasicLinearProcessNumbered"/>
    <dgm:cxn modelId="{2F834E20-6590-6542-AE36-63B7C2928966}" type="presParOf" srcId="{6BA0701D-1F30-854F-9C50-BEFB9D0E95A2}" destId="{7779BA8F-207D-B94D-B0A0-8058F6FEF68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333857-1E73-493C-B5E6-515E47BD03E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18154E-9140-48ED-9922-0C54C9D1B8D1}">
      <dgm:prSet custT="1"/>
      <dgm:spPr/>
      <dgm:t>
        <a:bodyPr/>
        <a:lstStyle/>
        <a:p>
          <a:pPr algn="ctr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Catholic Deaf Association hopes you have enjoyed reading how barriers can be broken, recognise culture including the diverse communication methods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03F98-7EF1-4C8D-8534-F95190040220}" type="parTrans" cxnId="{E295C3C3-2D43-4E7B-8ED8-6459CE012923}">
      <dgm:prSet/>
      <dgm:spPr/>
      <dgm:t>
        <a:bodyPr/>
        <a:lstStyle/>
        <a:p>
          <a:endParaRPr lang="en-US"/>
        </a:p>
      </dgm:t>
    </dgm:pt>
    <dgm:pt modelId="{2E05BCE8-CEDD-43B7-AC0F-8AF94B4F9A97}" type="sibTrans" cxnId="{E295C3C3-2D43-4E7B-8ED8-6459CE012923}">
      <dgm:prSet/>
      <dgm:spPr/>
      <dgm:t>
        <a:bodyPr/>
        <a:lstStyle/>
        <a:p>
          <a:endParaRPr lang="en-US"/>
        </a:p>
      </dgm:t>
    </dgm:pt>
    <dgm:pt modelId="{EC5E43A1-A3EA-4D43-B399-A633A5679F9E}">
      <dgm:prSet custT="1"/>
      <dgm:spPr/>
      <dgm:t>
        <a:bodyPr/>
        <a:lstStyle/>
        <a:p>
          <a:pPr algn="ctr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We hope you are able to donate to support the CDA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92B51-E90D-4377-B95D-62105CD595E5}" type="parTrans" cxnId="{6BB50B38-EC81-4F76-AC26-F221318B0171}">
      <dgm:prSet/>
      <dgm:spPr/>
      <dgm:t>
        <a:bodyPr/>
        <a:lstStyle/>
        <a:p>
          <a:endParaRPr lang="en-US"/>
        </a:p>
      </dgm:t>
    </dgm:pt>
    <dgm:pt modelId="{BA826D4B-9B75-4458-889E-4218E81FEE37}" type="sibTrans" cxnId="{6BB50B38-EC81-4F76-AC26-F221318B0171}">
      <dgm:prSet/>
      <dgm:spPr/>
      <dgm:t>
        <a:bodyPr/>
        <a:lstStyle/>
        <a:p>
          <a:endParaRPr lang="en-US"/>
        </a:p>
      </dgm:t>
    </dgm:pt>
    <dgm:pt modelId="{AA2527AA-44CF-456E-8469-E05A013144E0}">
      <dgm:prSet custT="1"/>
      <dgm:spPr/>
      <dgm:t>
        <a:bodyPr/>
        <a:lstStyle/>
        <a:p>
          <a:pPr algn="ctr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How to donate is shown on the next slide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3AD75-53C8-4624-8021-268D0C438BF2}" type="parTrans" cxnId="{E6288547-0095-4177-BEE6-F7763D6F763C}">
      <dgm:prSet/>
      <dgm:spPr/>
      <dgm:t>
        <a:bodyPr/>
        <a:lstStyle/>
        <a:p>
          <a:endParaRPr lang="en-US"/>
        </a:p>
      </dgm:t>
    </dgm:pt>
    <dgm:pt modelId="{317F287D-1200-4C21-8279-F980CD77457C}" type="sibTrans" cxnId="{E6288547-0095-4177-BEE6-F7763D6F763C}">
      <dgm:prSet/>
      <dgm:spPr/>
      <dgm:t>
        <a:bodyPr/>
        <a:lstStyle/>
        <a:p>
          <a:endParaRPr lang="en-US"/>
        </a:p>
      </dgm:t>
    </dgm:pt>
    <dgm:pt modelId="{92A2D1A1-59D5-AD4D-BEB2-B98B3D7B8786}" type="pres">
      <dgm:prSet presAssocID="{6B333857-1E73-493C-B5E6-515E47BD03EC}" presName="outerComposite" presStyleCnt="0">
        <dgm:presLayoutVars>
          <dgm:chMax val="5"/>
          <dgm:dir/>
          <dgm:resizeHandles val="exact"/>
        </dgm:presLayoutVars>
      </dgm:prSet>
      <dgm:spPr/>
    </dgm:pt>
    <dgm:pt modelId="{F9213FC5-06A2-CE4B-96EB-87A590CEFF2D}" type="pres">
      <dgm:prSet presAssocID="{6B333857-1E73-493C-B5E6-515E47BD03EC}" presName="dummyMaxCanvas" presStyleCnt="0">
        <dgm:presLayoutVars/>
      </dgm:prSet>
      <dgm:spPr/>
    </dgm:pt>
    <dgm:pt modelId="{C0E303CB-39CE-714D-8D5F-1B1AE0794F1C}" type="pres">
      <dgm:prSet presAssocID="{6B333857-1E73-493C-B5E6-515E47BD03EC}" presName="ThreeNodes_1" presStyleLbl="node1" presStyleIdx="0" presStyleCnt="3">
        <dgm:presLayoutVars>
          <dgm:bulletEnabled val="1"/>
        </dgm:presLayoutVars>
      </dgm:prSet>
      <dgm:spPr/>
    </dgm:pt>
    <dgm:pt modelId="{B7DE4B43-9F98-EB42-BB9D-9902C4987082}" type="pres">
      <dgm:prSet presAssocID="{6B333857-1E73-493C-B5E6-515E47BD03EC}" presName="ThreeNodes_2" presStyleLbl="node1" presStyleIdx="1" presStyleCnt="3">
        <dgm:presLayoutVars>
          <dgm:bulletEnabled val="1"/>
        </dgm:presLayoutVars>
      </dgm:prSet>
      <dgm:spPr/>
    </dgm:pt>
    <dgm:pt modelId="{D92D9747-FB3A-FC45-8D19-6EA61CA3FAF5}" type="pres">
      <dgm:prSet presAssocID="{6B333857-1E73-493C-B5E6-515E47BD03EC}" presName="ThreeNodes_3" presStyleLbl="node1" presStyleIdx="2" presStyleCnt="3">
        <dgm:presLayoutVars>
          <dgm:bulletEnabled val="1"/>
        </dgm:presLayoutVars>
      </dgm:prSet>
      <dgm:spPr/>
    </dgm:pt>
    <dgm:pt modelId="{01650885-F59A-2E4E-B87D-91D3E5F60190}" type="pres">
      <dgm:prSet presAssocID="{6B333857-1E73-493C-B5E6-515E47BD03EC}" presName="ThreeConn_1-2" presStyleLbl="fgAccFollowNode1" presStyleIdx="0" presStyleCnt="2">
        <dgm:presLayoutVars>
          <dgm:bulletEnabled val="1"/>
        </dgm:presLayoutVars>
      </dgm:prSet>
      <dgm:spPr/>
    </dgm:pt>
    <dgm:pt modelId="{E1010709-FF0F-9A4B-A1A2-85E17611AD37}" type="pres">
      <dgm:prSet presAssocID="{6B333857-1E73-493C-B5E6-515E47BD03EC}" presName="ThreeConn_2-3" presStyleLbl="fgAccFollowNode1" presStyleIdx="1" presStyleCnt="2">
        <dgm:presLayoutVars>
          <dgm:bulletEnabled val="1"/>
        </dgm:presLayoutVars>
      </dgm:prSet>
      <dgm:spPr/>
    </dgm:pt>
    <dgm:pt modelId="{75DE299C-BBD8-FD43-AD86-5E8D5C1CBBDC}" type="pres">
      <dgm:prSet presAssocID="{6B333857-1E73-493C-B5E6-515E47BD03EC}" presName="ThreeNodes_1_text" presStyleLbl="node1" presStyleIdx="2" presStyleCnt="3">
        <dgm:presLayoutVars>
          <dgm:bulletEnabled val="1"/>
        </dgm:presLayoutVars>
      </dgm:prSet>
      <dgm:spPr/>
    </dgm:pt>
    <dgm:pt modelId="{0F8A08C2-2331-4D49-A380-795BE08357F8}" type="pres">
      <dgm:prSet presAssocID="{6B333857-1E73-493C-B5E6-515E47BD03EC}" presName="ThreeNodes_2_text" presStyleLbl="node1" presStyleIdx="2" presStyleCnt="3">
        <dgm:presLayoutVars>
          <dgm:bulletEnabled val="1"/>
        </dgm:presLayoutVars>
      </dgm:prSet>
      <dgm:spPr/>
    </dgm:pt>
    <dgm:pt modelId="{C0E1A2AB-5E7F-BE4D-83D5-C63D14A5C906}" type="pres">
      <dgm:prSet presAssocID="{6B333857-1E73-493C-B5E6-515E47BD03E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90AE129-CE80-D945-9A42-6D9C87F05461}" type="presOf" srcId="{BA826D4B-9B75-4458-889E-4218E81FEE37}" destId="{E1010709-FF0F-9A4B-A1A2-85E17611AD37}" srcOrd="0" destOrd="0" presId="urn:microsoft.com/office/officeart/2005/8/layout/vProcess5"/>
    <dgm:cxn modelId="{14311A33-219B-6E44-9E64-5DD758446EC0}" type="presOf" srcId="{6B333857-1E73-493C-B5E6-515E47BD03EC}" destId="{92A2D1A1-59D5-AD4D-BEB2-B98B3D7B8786}" srcOrd="0" destOrd="0" presId="urn:microsoft.com/office/officeart/2005/8/layout/vProcess5"/>
    <dgm:cxn modelId="{6BB50B38-EC81-4F76-AC26-F221318B0171}" srcId="{6B333857-1E73-493C-B5E6-515E47BD03EC}" destId="{EC5E43A1-A3EA-4D43-B399-A633A5679F9E}" srcOrd="1" destOrd="0" parTransId="{71092B51-E90D-4377-B95D-62105CD595E5}" sibTransId="{BA826D4B-9B75-4458-889E-4218E81FEE37}"/>
    <dgm:cxn modelId="{E6288547-0095-4177-BEE6-F7763D6F763C}" srcId="{6B333857-1E73-493C-B5E6-515E47BD03EC}" destId="{AA2527AA-44CF-456E-8469-E05A013144E0}" srcOrd="2" destOrd="0" parTransId="{50E3AD75-53C8-4624-8021-268D0C438BF2}" sibTransId="{317F287D-1200-4C21-8279-F980CD77457C}"/>
    <dgm:cxn modelId="{97F1B651-7740-9C4A-A954-43CE5204FCD7}" type="presOf" srcId="{2E05BCE8-CEDD-43B7-AC0F-8AF94B4F9A97}" destId="{01650885-F59A-2E4E-B87D-91D3E5F60190}" srcOrd="0" destOrd="0" presId="urn:microsoft.com/office/officeart/2005/8/layout/vProcess5"/>
    <dgm:cxn modelId="{14DB8763-50C4-F243-98BD-90701774AEBB}" type="presOf" srcId="{1218154E-9140-48ED-9922-0C54C9D1B8D1}" destId="{C0E303CB-39CE-714D-8D5F-1B1AE0794F1C}" srcOrd="0" destOrd="0" presId="urn:microsoft.com/office/officeart/2005/8/layout/vProcess5"/>
    <dgm:cxn modelId="{7B961C8F-7637-DE46-B56C-892279DFB062}" type="presOf" srcId="{EC5E43A1-A3EA-4D43-B399-A633A5679F9E}" destId="{0F8A08C2-2331-4D49-A380-795BE08357F8}" srcOrd="1" destOrd="0" presId="urn:microsoft.com/office/officeart/2005/8/layout/vProcess5"/>
    <dgm:cxn modelId="{2CB8AE98-6DD0-E941-99EE-8DED6A0B86C6}" type="presOf" srcId="{EC5E43A1-A3EA-4D43-B399-A633A5679F9E}" destId="{B7DE4B43-9F98-EB42-BB9D-9902C4987082}" srcOrd="0" destOrd="0" presId="urn:microsoft.com/office/officeart/2005/8/layout/vProcess5"/>
    <dgm:cxn modelId="{E295C3C3-2D43-4E7B-8ED8-6459CE012923}" srcId="{6B333857-1E73-493C-B5E6-515E47BD03EC}" destId="{1218154E-9140-48ED-9922-0C54C9D1B8D1}" srcOrd="0" destOrd="0" parTransId="{8F103F98-7EF1-4C8D-8534-F95190040220}" sibTransId="{2E05BCE8-CEDD-43B7-AC0F-8AF94B4F9A97}"/>
    <dgm:cxn modelId="{C6ECFFC4-6557-F540-A285-D98CC09B2057}" type="presOf" srcId="{1218154E-9140-48ED-9922-0C54C9D1B8D1}" destId="{75DE299C-BBD8-FD43-AD86-5E8D5C1CBBDC}" srcOrd="1" destOrd="0" presId="urn:microsoft.com/office/officeart/2005/8/layout/vProcess5"/>
    <dgm:cxn modelId="{22803CCE-FB8D-E240-A988-40607EDFA341}" type="presOf" srcId="{AA2527AA-44CF-456E-8469-E05A013144E0}" destId="{C0E1A2AB-5E7F-BE4D-83D5-C63D14A5C906}" srcOrd="1" destOrd="0" presId="urn:microsoft.com/office/officeart/2005/8/layout/vProcess5"/>
    <dgm:cxn modelId="{6D6E10FA-ABF7-694A-8F46-44428B559B18}" type="presOf" srcId="{AA2527AA-44CF-456E-8469-E05A013144E0}" destId="{D92D9747-FB3A-FC45-8D19-6EA61CA3FAF5}" srcOrd="0" destOrd="0" presId="urn:microsoft.com/office/officeart/2005/8/layout/vProcess5"/>
    <dgm:cxn modelId="{1E816B9C-39C3-8A45-AD46-778660CCED7C}" type="presParOf" srcId="{92A2D1A1-59D5-AD4D-BEB2-B98B3D7B8786}" destId="{F9213FC5-06A2-CE4B-96EB-87A590CEFF2D}" srcOrd="0" destOrd="0" presId="urn:microsoft.com/office/officeart/2005/8/layout/vProcess5"/>
    <dgm:cxn modelId="{92DB7FBF-97AE-4142-B428-CE527EFC515E}" type="presParOf" srcId="{92A2D1A1-59D5-AD4D-BEB2-B98B3D7B8786}" destId="{C0E303CB-39CE-714D-8D5F-1B1AE0794F1C}" srcOrd="1" destOrd="0" presId="urn:microsoft.com/office/officeart/2005/8/layout/vProcess5"/>
    <dgm:cxn modelId="{7F09CA94-BFDB-1E4C-8BBA-F7BA8198F7C5}" type="presParOf" srcId="{92A2D1A1-59D5-AD4D-BEB2-B98B3D7B8786}" destId="{B7DE4B43-9F98-EB42-BB9D-9902C4987082}" srcOrd="2" destOrd="0" presId="urn:microsoft.com/office/officeart/2005/8/layout/vProcess5"/>
    <dgm:cxn modelId="{65B94793-4371-3F40-814E-2B9B76CEA085}" type="presParOf" srcId="{92A2D1A1-59D5-AD4D-BEB2-B98B3D7B8786}" destId="{D92D9747-FB3A-FC45-8D19-6EA61CA3FAF5}" srcOrd="3" destOrd="0" presId="urn:microsoft.com/office/officeart/2005/8/layout/vProcess5"/>
    <dgm:cxn modelId="{8425A3B2-45C3-3C44-8780-DE2704C0E628}" type="presParOf" srcId="{92A2D1A1-59D5-AD4D-BEB2-B98B3D7B8786}" destId="{01650885-F59A-2E4E-B87D-91D3E5F60190}" srcOrd="4" destOrd="0" presId="urn:microsoft.com/office/officeart/2005/8/layout/vProcess5"/>
    <dgm:cxn modelId="{0A102960-4C6C-924E-90F8-92B6ACA7E02F}" type="presParOf" srcId="{92A2D1A1-59D5-AD4D-BEB2-B98B3D7B8786}" destId="{E1010709-FF0F-9A4B-A1A2-85E17611AD37}" srcOrd="5" destOrd="0" presId="urn:microsoft.com/office/officeart/2005/8/layout/vProcess5"/>
    <dgm:cxn modelId="{0A4CB71F-BB42-9943-8B74-176693813A17}" type="presParOf" srcId="{92A2D1A1-59D5-AD4D-BEB2-B98B3D7B8786}" destId="{75DE299C-BBD8-FD43-AD86-5E8D5C1CBBDC}" srcOrd="6" destOrd="0" presId="urn:microsoft.com/office/officeart/2005/8/layout/vProcess5"/>
    <dgm:cxn modelId="{0F1C28CE-D4BB-5449-B42D-6E95D1367C1A}" type="presParOf" srcId="{92A2D1A1-59D5-AD4D-BEB2-B98B3D7B8786}" destId="{0F8A08C2-2331-4D49-A380-795BE08357F8}" srcOrd="7" destOrd="0" presId="urn:microsoft.com/office/officeart/2005/8/layout/vProcess5"/>
    <dgm:cxn modelId="{F18BDB96-2F76-F948-A63F-20FFA2CF2F90}" type="presParOf" srcId="{92A2D1A1-59D5-AD4D-BEB2-B98B3D7B8786}" destId="{C0E1A2AB-5E7F-BE4D-83D5-C63D14A5C90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5C13C-ED25-5046-BDE1-687BCFDB745D}">
      <dsp:nvSpPr>
        <dsp:cNvPr id="0" name=""/>
        <dsp:cNvSpPr/>
      </dsp:nvSpPr>
      <dsp:spPr>
        <a:xfrm>
          <a:off x="0" y="0"/>
          <a:ext cx="3612696" cy="36678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660" tIns="330200" rIns="281660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Break down barriers and increase accessibility for Deaf people</a:t>
          </a:r>
        </a:p>
      </dsp:txBody>
      <dsp:txXfrm>
        <a:off x="0" y="1393781"/>
        <a:ext cx="3612696" cy="2200707"/>
      </dsp:txXfrm>
    </dsp:sp>
    <dsp:sp modelId="{AF9FAFEF-C6C8-F34E-8C31-EE106DCD2553}">
      <dsp:nvSpPr>
        <dsp:cNvPr id="0" name=""/>
        <dsp:cNvSpPr/>
      </dsp:nvSpPr>
      <dsp:spPr>
        <a:xfrm>
          <a:off x="1256171" y="366784"/>
          <a:ext cx="1100353" cy="1100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88" tIns="12700" rIns="8578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417314" y="527927"/>
        <a:ext cx="778067" cy="778067"/>
      </dsp:txXfrm>
    </dsp:sp>
    <dsp:sp modelId="{07174F5A-D933-FA43-8864-A71ACCED3555}">
      <dsp:nvSpPr>
        <dsp:cNvPr id="0" name=""/>
        <dsp:cNvSpPr/>
      </dsp:nvSpPr>
      <dsp:spPr>
        <a:xfrm>
          <a:off x="0" y="3667774"/>
          <a:ext cx="361269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1E4F7-1112-6E48-A9DE-DD7116746743}">
      <dsp:nvSpPr>
        <dsp:cNvPr id="0" name=""/>
        <dsp:cNvSpPr/>
      </dsp:nvSpPr>
      <dsp:spPr>
        <a:xfrm>
          <a:off x="3973966" y="0"/>
          <a:ext cx="3612696" cy="36678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660" tIns="330200" rIns="281660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Emphasise the richness of Deaf culture and the importance of recognition</a:t>
          </a:r>
        </a:p>
      </dsp:txBody>
      <dsp:txXfrm>
        <a:off x="3973966" y="1393781"/>
        <a:ext cx="3612696" cy="2200707"/>
      </dsp:txXfrm>
    </dsp:sp>
    <dsp:sp modelId="{3B1326A7-AE57-3D49-BC8C-252226A21138}">
      <dsp:nvSpPr>
        <dsp:cNvPr id="0" name=""/>
        <dsp:cNvSpPr/>
      </dsp:nvSpPr>
      <dsp:spPr>
        <a:xfrm>
          <a:off x="5230137" y="366784"/>
          <a:ext cx="1100353" cy="1100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88" tIns="12700" rIns="8578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391280" y="527927"/>
        <a:ext cx="778067" cy="778067"/>
      </dsp:txXfrm>
    </dsp:sp>
    <dsp:sp modelId="{D6E8FEB7-6655-9E4C-9E7F-FA40E22DCF2F}">
      <dsp:nvSpPr>
        <dsp:cNvPr id="0" name=""/>
        <dsp:cNvSpPr/>
      </dsp:nvSpPr>
      <dsp:spPr>
        <a:xfrm>
          <a:off x="3973966" y="3667774"/>
          <a:ext cx="361269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77CEF-AC80-EB48-B324-BCF3AB5735E0}">
      <dsp:nvSpPr>
        <dsp:cNvPr id="0" name=""/>
        <dsp:cNvSpPr/>
      </dsp:nvSpPr>
      <dsp:spPr>
        <a:xfrm>
          <a:off x="7947932" y="0"/>
          <a:ext cx="3612696" cy="36678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660" tIns="330200" rIns="281660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Encourage the understanding of diverse communication methods used by the Deaf community, including British Sign Language [BSL]</a:t>
          </a:r>
        </a:p>
      </dsp:txBody>
      <dsp:txXfrm>
        <a:off x="7947932" y="1393781"/>
        <a:ext cx="3612696" cy="2200707"/>
      </dsp:txXfrm>
    </dsp:sp>
    <dsp:sp modelId="{B789654F-CBE9-FE44-ABEE-DF26B60D1581}">
      <dsp:nvSpPr>
        <dsp:cNvPr id="0" name=""/>
        <dsp:cNvSpPr/>
      </dsp:nvSpPr>
      <dsp:spPr>
        <a:xfrm>
          <a:off x="9204103" y="366784"/>
          <a:ext cx="1100353" cy="11003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88" tIns="12700" rIns="8578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9365246" y="527927"/>
        <a:ext cx="778067" cy="778067"/>
      </dsp:txXfrm>
    </dsp:sp>
    <dsp:sp modelId="{9E27FBC5-92A0-4B44-BD33-D3EEF01EFDE3}">
      <dsp:nvSpPr>
        <dsp:cNvPr id="0" name=""/>
        <dsp:cNvSpPr/>
      </dsp:nvSpPr>
      <dsp:spPr>
        <a:xfrm>
          <a:off x="7947932" y="3667774"/>
          <a:ext cx="361269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303CB-39CE-714D-8D5F-1B1AE0794F1C}">
      <dsp:nvSpPr>
        <dsp:cNvPr id="0" name=""/>
        <dsp:cNvSpPr/>
      </dsp:nvSpPr>
      <dsp:spPr>
        <a:xfrm>
          <a:off x="0" y="0"/>
          <a:ext cx="9628258" cy="1191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Catholic Deaf Association hopes you have enjoyed reading how barriers can be broken, recognise culture including the diverse communication methods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86" y="34886"/>
        <a:ext cx="8342973" cy="1121323"/>
      </dsp:txXfrm>
    </dsp:sp>
    <dsp:sp modelId="{B7DE4B43-9F98-EB42-BB9D-9902C4987082}">
      <dsp:nvSpPr>
        <dsp:cNvPr id="0" name=""/>
        <dsp:cNvSpPr/>
      </dsp:nvSpPr>
      <dsp:spPr>
        <a:xfrm>
          <a:off x="849552" y="1389611"/>
          <a:ext cx="9628258" cy="1191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We hope you are able to donate to support the CDA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4438" y="1424497"/>
        <a:ext cx="7934722" cy="1121323"/>
      </dsp:txXfrm>
    </dsp:sp>
    <dsp:sp modelId="{D92D9747-FB3A-FC45-8D19-6EA61CA3FAF5}">
      <dsp:nvSpPr>
        <dsp:cNvPr id="0" name=""/>
        <dsp:cNvSpPr/>
      </dsp:nvSpPr>
      <dsp:spPr>
        <a:xfrm>
          <a:off x="1699104" y="2779222"/>
          <a:ext cx="9628258" cy="1191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How to donate is shown on the next slide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3990" y="2814108"/>
        <a:ext cx="7934722" cy="1121323"/>
      </dsp:txXfrm>
    </dsp:sp>
    <dsp:sp modelId="{01650885-F59A-2E4E-B87D-91D3E5F60190}">
      <dsp:nvSpPr>
        <dsp:cNvPr id="0" name=""/>
        <dsp:cNvSpPr/>
      </dsp:nvSpPr>
      <dsp:spPr>
        <a:xfrm>
          <a:off x="8854046" y="903247"/>
          <a:ext cx="774212" cy="774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9028244" y="903247"/>
        <a:ext cx="425816" cy="582595"/>
      </dsp:txXfrm>
    </dsp:sp>
    <dsp:sp modelId="{E1010709-FF0F-9A4B-A1A2-85E17611AD37}">
      <dsp:nvSpPr>
        <dsp:cNvPr id="0" name=""/>
        <dsp:cNvSpPr/>
      </dsp:nvSpPr>
      <dsp:spPr>
        <a:xfrm>
          <a:off x="9703598" y="2284918"/>
          <a:ext cx="774212" cy="774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9877796" y="2284918"/>
        <a:ext cx="425816" cy="582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ctr" defTabSz="914400">
              <a:lnSpc>
                <a:spcPct val="90000"/>
              </a:lnSpc>
              <a:buNone/>
              <a:defRPr lang="en-GB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ctr" defTabSz="914400">
              <a:lnSpc>
                <a:spcPct val="90000"/>
              </a:lnSpc>
              <a:buNone/>
            </a:pPr>
            <a:r>
              <a:rPr lang="en-GB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B53CEEA-45C9-4968-855F-5EECB3D246FC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lvl="5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lvl="6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marL="432000" indent="-324000" algn="l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 algn="l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296000" lvl="2" indent="-288000" algn="l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728000" lvl="3" indent="-216000" algn="l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160000" lvl="4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592000" lvl="5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3024000" lvl="6" indent="-216000" algn="l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en-GB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en-GB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en-GB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GB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05AE9D1-A45D-4FA5-B8F7-391793209C9B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en-GB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en-GB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  <a:lvl6pPr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6pPr>
            <a:lvl7pPr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  <a:def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7pPr>
          </a:lstStyle>
          <a:p>
            <a: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457200" lvl="1" algn="l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914400" lvl="2" algn="l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371600" lvl="3" algn="l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828800" lvl="4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0" lvl="5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743200" lvl="6" algn="l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GB" sz="16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500A0AA-948A-4302-864D-60B84B2D8A7B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en-GB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vert="eaVer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5D5A1DD-9CA6-42F7-9628-D58FCE358BEF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 vert="eaVert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en-GB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 vert="eaVer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26B263C-B8FF-4B1C-A365-2F19E745BB85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en-GB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0371504-F14B-4BDC-8EDE-75B74C906A40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en-GB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en-GB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GB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>
                  <a:tint val="7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ED5A7EA-705E-43D7-953B-819EC98B2531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en-GB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BB4C862-C3D2-4F7F-9CB2-2AC365AA36A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en-GB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GB" sz="24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 lang="en-GB" sz="2400" b="1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  <a:lvl2pPr lvl="1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2pPr>
            <a:lvl3pPr lvl="2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3pPr>
            <a:lvl4pPr lvl="3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4pPr>
            <a:lvl5pPr lvl="4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  <a:def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5pPr>
          </a:lstStyle>
          <a:p>
            <a:pPr marL="228600" indent="-228600" algn="l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685800" lvl="1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143000" lvl="2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1600200" lvl="3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057400" lvl="4" indent="-228600" algn="l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D403D62-23AC-49DC-81EA-7BE1BBCF5FF7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90000"/>
              </a:lnSpc>
              <a:buNone/>
              <a:defRPr lang="en-GB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defRPr>
            </a:lvl1pPr>
          </a:lstStyle>
          <a:p>
            <a:pPr indent="0" algn="l" defTabSz="914400">
              <a:lnSpc>
                <a:spcPct val="90000"/>
              </a:lnSpc>
              <a:buNone/>
            </a:pPr>
            <a:r>
              <a:rPr lang="en-GB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Calibri Ligh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D84E4D0-CA65-4907-A86D-3AE9AEAEF6F6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l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l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&lt;date/time&gt;</a:t>
            </a:r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GB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2730B53-E190-44A6-B7A4-E06D80892F47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&lt;number&gt;</a:t>
            </a:fld>
            <a:endParaRPr lang="en-GB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030A0">
            <a:alpha val="28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/>
          <p:cNvPicPr/>
          <p:nvPr/>
        </p:nvPicPr>
        <p:blipFill>
          <a:blip r:embed="rId1"/>
          <a:stretch/>
        </p:blipFill>
        <p:spPr>
          <a:xfrm>
            <a:off x="10022040" y="262800"/>
            <a:ext cx="1911600" cy="155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" name="TextBox 5"/>
          <p:cNvSpPr/>
          <p:nvPr/>
        </p:nvSpPr>
        <p:spPr>
          <a:xfrm>
            <a:off x="1977480" y="2043360"/>
            <a:ext cx="7725960" cy="10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en-US" sz="6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Deaf Awareness Week</a:t>
            </a:r>
            <a:endParaRPr lang="en-GB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2" name="Picture 7" descr="A close-up of a hand and a book&#10;&#10;AI-generated content may be incorrect."/>
          <p:cNvPicPr/>
          <p:nvPr/>
        </p:nvPicPr>
        <p:blipFill>
          <a:blip r:embed="rId2"/>
          <a:srcRect l="7374" t="7503" r="5429" b="11504"/>
          <a:stretch/>
        </p:blipFill>
        <p:spPr>
          <a:xfrm>
            <a:off x="531720" y="3974760"/>
            <a:ext cx="3348000" cy="2332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TextBox 8"/>
          <p:cNvSpPr/>
          <p:nvPr/>
        </p:nvSpPr>
        <p:spPr>
          <a:xfrm>
            <a:off x="4320000" y="5495760"/>
            <a:ext cx="320004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4 – 10 May 2026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4" name="Picture 11" descr="A close-up of a logo&#10;&#10;AI-generated content may be incorrect."/>
          <p:cNvPicPr/>
          <p:nvPr/>
        </p:nvPicPr>
        <p:blipFill>
          <a:blip r:embed="rId3"/>
          <a:stretch/>
        </p:blipFill>
        <p:spPr>
          <a:xfrm>
            <a:off x="10403280" y="6130800"/>
            <a:ext cx="1530000" cy="46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" name="TextBox 1"/>
          <p:cNvSpPr/>
          <p:nvPr/>
        </p:nvSpPr>
        <p:spPr>
          <a:xfrm>
            <a:off x="10272600" y="5865120"/>
            <a:ext cx="1660680" cy="29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</a:t>
            </a:r>
            <a:r>
              <a:rPr lang="en-US" sz="13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Registered with</a:t>
            </a:r>
            <a:endParaRPr lang="en-GB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030A0">
            <a:alpha val="28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/>
          <p:cNvPicPr/>
          <p:nvPr/>
        </p:nvPicPr>
        <p:blipFill>
          <a:blip r:embed="rId1"/>
          <a:stretch/>
        </p:blipFill>
        <p:spPr>
          <a:xfrm>
            <a:off x="10319400" y="257760"/>
            <a:ext cx="1660680" cy="13510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88" name="Diagram2"/>
          <p:cNvGraphicFramePr/>
          <p:nvPr>
            <p:extLst>
              <p:ext uri="{D42A27DB-BD31-4B8C-83A1-F6EECF244321}">
                <p14:modId xmlns:p14="http://schemas.microsoft.com/office/powerpoint/2010/main" val="2891418172"/>
              </p:ext>
            </p:extLst>
          </p:nvPr>
        </p:nvGraphicFramePr>
        <p:xfrm>
          <a:off x="457200" y="1609200"/>
          <a:ext cx="11327040" cy="397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030A0">
            <a:alpha val="28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4"/>
          <p:cNvPicPr/>
          <p:nvPr/>
        </p:nvPicPr>
        <p:blipFill>
          <a:blip r:embed="rId1"/>
          <a:stretch/>
        </p:blipFill>
        <p:spPr>
          <a:xfrm>
            <a:off x="9740880" y="421560"/>
            <a:ext cx="1660680" cy="135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" name="TextBox 2"/>
          <p:cNvSpPr/>
          <p:nvPr/>
        </p:nvSpPr>
        <p:spPr>
          <a:xfrm>
            <a:off x="1259640" y="421560"/>
            <a:ext cx="8247960" cy="52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How do I donate to the CDA’s JustGiving page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TextBox 3"/>
          <p:cNvSpPr/>
          <p:nvPr/>
        </p:nvSpPr>
        <p:spPr>
          <a:xfrm>
            <a:off x="615960" y="1343520"/>
            <a:ext cx="7230960" cy="529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Go to </a:t>
            </a: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justgiving.com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1.  Log in or sign up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2.  Click on ‘Start fundraising’ at the top of the page.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3.  Click ‘Yes, I’m fundraising for a charity’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4.  Click the blue button ‘Next’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5.  Type in ‘Catholic Deaf Association’ as your cause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6.  Click the blue button ‘Continue’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7.  Continue until you reach ‘How much would you like to raise’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Picture 13" descr="A screenshot of a login form&#10;&#10;AI-generated content may be incorrect."/>
          <p:cNvPicPr/>
          <p:nvPr/>
        </p:nvPicPr>
        <p:blipFill>
          <a:blip r:embed="rId2"/>
          <a:stretch/>
        </p:blipFill>
        <p:spPr>
          <a:xfrm rot="766800">
            <a:off x="9667080" y="4186080"/>
            <a:ext cx="1383120" cy="2122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" name="Picture 15" descr="A screenshot of a login form&#10;&#10;AI-generated content may be incorrect."/>
          <p:cNvPicPr/>
          <p:nvPr/>
        </p:nvPicPr>
        <p:blipFill>
          <a:blip r:embed="rId3"/>
          <a:srcRect l="0" t="0" r="3279" b="0"/>
          <a:stretch/>
        </p:blipFill>
        <p:spPr>
          <a:xfrm rot="853800">
            <a:off x="8309160" y="2258640"/>
            <a:ext cx="1376640" cy="2142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030A0">
            <a:alpha val="28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/>
          <p:cNvPicPr/>
          <p:nvPr/>
        </p:nvPicPr>
        <p:blipFill>
          <a:blip r:embed="rId1"/>
          <a:stretch/>
        </p:blipFill>
        <p:spPr>
          <a:xfrm>
            <a:off x="10272600" y="262800"/>
            <a:ext cx="1660680" cy="135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TextBox 5"/>
          <p:cNvSpPr/>
          <p:nvPr/>
        </p:nvSpPr>
        <p:spPr>
          <a:xfrm>
            <a:off x="951840" y="2621880"/>
            <a:ext cx="10188720" cy="10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en-US" sz="6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Thank you for your support!</a:t>
            </a:r>
            <a:endParaRPr lang="en-GB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030A0">
            <a:alpha val="28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/>
          <p:cNvPicPr/>
          <p:nvPr/>
        </p:nvPicPr>
        <p:blipFill>
          <a:blip r:embed="rId1"/>
          <a:stretch/>
        </p:blipFill>
        <p:spPr>
          <a:xfrm>
            <a:off x="9610560" y="288720"/>
            <a:ext cx="2201760" cy="179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TextBox 2"/>
          <p:cNvSpPr/>
          <p:nvPr/>
        </p:nvSpPr>
        <p:spPr>
          <a:xfrm>
            <a:off x="3292200" y="1184760"/>
            <a:ext cx="5607360" cy="92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36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‘Beyond Silence’</a:t>
            </a:r>
            <a:endParaRPr lang="en-GB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8" name="Diagram1"/>
          <p:cNvGraphicFramePr/>
          <p:nvPr>
            <p:extLst>
              <p:ext uri="{D42A27DB-BD31-4B8C-83A1-F6EECF244321}">
                <p14:modId xmlns:p14="http://schemas.microsoft.com/office/powerpoint/2010/main" val="1846543275"/>
              </p:ext>
            </p:extLst>
          </p:nvPr>
        </p:nvGraphicFramePr>
        <p:xfrm>
          <a:off x="326520" y="2407320"/>
          <a:ext cx="11560320" cy="366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030A0">
            <a:alpha val="28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4"/>
          <p:cNvPicPr/>
          <p:nvPr/>
        </p:nvPicPr>
        <p:blipFill>
          <a:blip r:embed="rId1"/>
          <a:stretch/>
        </p:blipFill>
        <p:spPr>
          <a:xfrm>
            <a:off x="9797040" y="202320"/>
            <a:ext cx="2024280" cy="1647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" name="TextBox 1"/>
          <p:cNvSpPr/>
          <p:nvPr/>
        </p:nvSpPr>
        <p:spPr>
          <a:xfrm>
            <a:off x="220680" y="1563120"/>
            <a:ext cx="5625720" cy="47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Face the person you wish to talk to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Maintain your eye contact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Do not speak too fast or too slowly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Do not exaggerate your mouth movement. 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Do not shout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Do not cover your mouth with your hands,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paper or pen or look away often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Do not mumble or speak through clenched teeth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TextBox 3"/>
          <p:cNvSpPr/>
          <p:nvPr/>
        </p:nvSpPr>
        <p:spPr>
          <a:xfrm>
            <a:off x="504000" y="485280"/>
            <a:ext cx="9182160" cy="95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How breaking down barriers can improve accessibility for Deaf people?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TextBox 5"/>
          <p:cNvSpPr/>
          <p:nvPr/>
        </p:nvSpPr>
        <p:spPr>
          <a:xfrm>
            <a:off x="5846760" y="1515960"/>
            <a:ext cx="6123960" cy="513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Having a beard and / or moustache can make it harder to lipread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Be aware if in a dull lit room or darkened sky, it is more difficult for them to lipread you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If you struggle to make yourself understood, try using different words / sentences; use gestures; use written words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Ensure you do not stand with a bright light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behind your back, or your face will be in the shadow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030A0">
            <a:alpha val="28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4"/>
          <p:cNvPicPr/>
          <p:nvPr/>
        </p:nvPicPr>
        <p:blipFill>
          <a:blip r:embed="rId1"/>
          <a:stretch/>
        </p:blipFill>
        <p:spPr>
          <a:xfrm>
            <a:off x="9797040" y="395640"/>
            <a:ext cx="1949760" cy="158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TextBox 3"/>
          <p:cNvSpPr/>
          <p:nvPr/>
        </p:nvSpPr>
        <p:spPr>
          <a:xfrm>
            <a:off x="426240" y="597240"/>
            <a:ext cx="9706680" cy="138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The importance of emphasising the richness of 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Deaf culture and its recognition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TextBox 1"/>
          <p:cNvSpPr/>
          <p:nvPr/>
        </p:nvSpPr>
        <p:spPr>
          <a:xfrm>
            <a:off x="426240" y="1893960"/>
            <a:ext cx="11339280" cy="37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Recognising Inclusion and Empowerment: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Deaf culture helps hearing individuals understand Deaf people are not just individuals with a disability,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but members of a cultural group with their own distinct traditions and way of life.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Empower Deaf individuals by acknowledging and valuing their  culture, Deaf individuals can feel more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connected to their heritage and identity, which can lead to increased self-esteem and empowerment.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Foster inclusivity by recognising Deaf culture in an educational setting, workplaces, and public spaces. 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This helps create more inclusive environment where Deaf people can thrive and participate fully in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 society.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030A0">
            <a:alpha val="28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4"/>
          <p:cNvPicPr/>
          <p:nvPr/>
        </p:nvPicPr>
        <p:blipFill>
          <a:blip r:embed="rId1"/>
          <a:stretch/>
        </p:blipFill>
        <p:spPr>
          <a:xfrm>
            <a:off x="9839160" y="399240"/>
            <a:ext cx="1968480" cy="160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TextBox 2"/>
          <p:cNvSpPr/>
          <p:nvPr/>
        </p:nvSpPr>
        <p:spPr>
          <a:xfrm>
            <a:off x="384120" y="1632960"/>
            <a:ext cx="10877400" cy="37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 startAt="2"/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Cultural Preservation and Enrichment: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Preserve unique traditions of stories, art and literature that are passed down through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generations.  Recognising the culture helps to ensure its preservation and continued vibrancy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Deaf culture has much to offer the wider community.  Its unique artistic expressions such as sign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language theatre and visual arts, which can enrich society’s understanding of diversity and creativity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Learning about Deaf culture, ensures hearing individuals can gain a broader understanding of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different cultures and ways of life, fostering intercultural empathy and respect.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030A0">
            <a:alpha val="28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4"/>
          <p:cNvPicPr/>
          <p:nvPr/>
        </p:nvPicPr>
        <p:blipFill>
          <a:blip r:embed="rId1"/>
          <a:stretch/>
        </p:blipFill>
        <p:spPr>
          <a:xfrm>
            <a:off x="9839160" y="399240"/>
            <a:ext cx="1968480" cy="160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TextBox 2"/>
          <p:cNvSpPr/>
          <p:nvPr/>
        </p:nvSpPr>
        <p:spPr>
          <a:xfrm>
            <a:off x="384120" y="1632960"/>
            <a:ext cx="10877400" cy="347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3.     Addressing Misconceptions and Stereotypes: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Challenge the disability model to recognise Deaf culture as a distinct culture helps shift the focus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from deafness as a disability to a cultural identity, challenging the medical model of deafness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Promote to understand and respect for Deaf culture, stereotypes and stigma associated with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deafness can be reduced, leading to a more inclusive and supportive society for Deaf people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Highlight Deaf culture and sign language can raise awareness about the needs and experiences of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Deaf people, encouraging the development of inclusive policies and practices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030A0">
            <a:alpha val="28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4"/>
          <p:cNvPicPr/>
          <p:nvPr/>
        </p:nvPicPr>
        <p:blipFill>
          <a:blip r:embed="rId1"/>
          <a:stretch/>
        </p:blipFill>
        <p:spPr>
          <a:xfrm>
            <a:off x="9839160" y="399240"/>
            <a:ext cx="1968480" cy="160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TextBox 2"/>
          <p:cNvSpPr/>
          <p:nvPr/>
        </p:nvSpPr>
        <p:spPr>
          <a:xfrm>
            <a:off x="384120" y="1632960"/>
            <a:ext cx="10877400" cy="409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4.      Importance of Sign Language: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Deaf culture is deeply intertwined with sign language, which is a unique and complex language in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its own right.  Recognising sign language as a language is crucial for the preservation and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promotion of Deaf culture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Promote and advocate for bilingual education, where sign language and English are used in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schools, can empower Deaf learners to achieve their full potential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Provide access to sign language interpreters in various settings, such as workplaces, healthcare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facilities, and in education settings.  This is essential for ensuring effective communication with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        Deaf people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030A0">
            <a:alpha val="28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4"/>
          <p:cNvPicPr/>
          <p:nvPr/>
        </p:nvPicPr>
        <p:blipFill>
          <a:blip r:embed="rId1"/>
          <a:stretch/>
        </p:blipFill>
        <p:spPr>
          <a:xfrm>
            <a:off x="10319400" y="257760"/>
            <a:ext cx="1660680" cy="135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TextBox 1"/>
          <p:cNvSpPr/>
          <p:nvPr/>
        </p:nvSpPr>
        <p:spPr>
          <a:xfrm>
            <a:off x="392040" y="701640"/>
            <a:ext cx="9740520" cy="95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Understand diverse communication methods used by the Deaf community, including British Sign Language [BSL]</a:t>
            </a:r>
            <a:endParaRPr lang="en-GB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TextBox 2"/>
          <p:cNvSpPr/>
          <p:nvPr/>
        </p:nvSpPr>
        <p:spPr>
          <a:xfrm>
            <a:off x="818640" y="2369880"/>
            <a:ext cx="10321560" cy="286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GB" sz="2000" b="0" u="none" strike="noStrike">
                <a:solidFill>
                  <a:srgbClr val="001D35"/>
                </a:solidFill>
                <a:effectLst/>
                <a:uFillTx/>
                <a:latin typeface="Times New Roman"/>
              </a:rPr>
              <a:t>The Deaf community uses a variety of communication methods, with British Sign Language [BSL] as the primary one in the UK.  Other methods include lip reading, fingerspelling and written communication. 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GB" sz="2000" b="0" u="none" strike="noStrike">
                <a:solidFill>
                  <a:srgbClr val="001D35"/>
                </a:solidFill>
                <a:effectLst/>
                <a:uFillTx/>
                <a:latin typeface="Times New Roman"/>
              </a:rPr>
              <a:t>BSL is a visual-gestural language with its own unique grammar, vocabulary, and syntax, distinct from English. 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GB" sz="2000" b="0" u="none" strike="noStrike">
                <a:solidFill>
                  <a:srgbClr val="001D35"/>
                </a:solidFill>
                <a:effectLst/>
                <a:uFillTx/>
                <a:latin typeface="Times New Roman"/>
              </a:rPr>
              <a:t>Communication Methods are shown on the next slide………………………..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7030A0">
            <a:alpha val="28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4"/>
          <p:cNvPicPr/>
          <p:nvPr/>
        </p:nvPicPr>
        <p:blipFill>
          <a:blip r:embed="rId1"/>
          <a:stretch/>
        </p:blipFill>
        <p:spPr>
          <a:xfrm>
            <a:off x="10319400" y="257760"/>
            <a:ext cx="1660680" cy="1351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TextBox 2"/>
          <p:cNvSpPr/>
          <p:nvPr/>
        </p:nvSpPr>
        <p:spPr>
          <a:xfrm>
            <a:off x="876960" y="839880"/>
            <a:ext cx="10897920" cy="563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British Sign Language: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A visual language that uses hand shapes. Facial expressions, body language and lip patterns to convey meaning.  It has its own distinct grammar and syntax, separate from English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Lip Reading: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Some Deaf individuals rely on lip reading to understand spoken words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Fingerspelling: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Is used to spell out names of people and places for which there’s not a sign for.  It can also be used to spell words for signs that the signer doesn’t know the sign for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Written Communication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: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A common way for Deaf individuals to express themselves and understand others</a:t>
            </a: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GB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12046</TotalTime>
  <Application>LibreOffice/26.2.1.2$Windows_X86_64 LibreOffice_project/620$Build-2</Application>
  <AppVersion>15.0000</AppVersion>
  <Words>961</Words>
  <Paragraphs>127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2021-11-28T08:39:56Z</dcterms:created>
  <dc:creator>Joselyn Taylor</dc:creator>
  <dc:description/>
  <dc:language>en-GB</dc:language>
  <cp:lastModifiedBy>P McDonough</cp:lastModifiedBy>
  <cp:lastPrinted>2022-11-12T13:53:56Z</cp:lastPrinted>
  <dcterms:modified xsi:type="dcterms:W3CDTF">2026-04-30T10:06:10Z</dcterms:modified>
  <cp:revision>61</cp:revision>
  <dc:subject/>
  <dc:title>What do we know about Mary, Mother of Jesus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12</vt:i4>
  </property>
</Properties>
</file>